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26"/>
  </p:notesMasterIdLst>
  <p:handoutMasterIdLst>
    <p:handoutMasterId r:id="rId27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06" r:id="rId13"/>
    <p:sldId id="2147479616" r:id="rId14"/>
    <p:sldId id="2147479608" r:id="rId15"/>
    <p:sldId id="2147479617" r:id="rId16"/>
    <p:sldId id="2147479614" r:id="rId17"/>
    <p:sldId id="2147479618" r:id="rId18"/>
    <p:sldId id="2147479615" r:id="rId19"/>
    <p:sldId id="2147479610" r:id="rId20"/>
    <p:sldId id="2147479607" r:id="rId21"/>
    <p:sldId id="2147479585" r:id="rId22"/>
    <p:sldId id="2147479611" r:id="rId23"/>
    <p:sldId id="2147479586" r:id="rId24"/>
    <p:sldId id="2147479584" r:id="rId25"/>
  </p:sldIdLst>
  <p:sldSz cx="12192000" cy="6858000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Semibold" panose="020B0702040204020203" pitchFamily="34" charset="0"/>
      <p:regular r:id="rId40"/>
      <p:bold r:id="rId41"/>
      <p:boldItalic r:id="rId4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06"/>
            <p14:sldId id="2147479616"/>
            <p14:sldId id="2147479608"/>
            <p14:sldId id="2147479617"/>
            <p14:sldId id="2147479614"/>
            <p14:sldId id="2147479618"/>
            <p14:sldId id="2147479615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1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19"/>
  </p:normalViewPr>
  <p:slideViewPr>
    <p:cSldViewPr snapToGrid="0">
      <p:cViewPr varScale="1">
        <p:scale>
          <a:sx n="96" d="100"/>
          <a:sy n="96" d="100"/>
        </p:scale>
        <p:origin x="17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4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11/11/2023 6:51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11/11/2023 6:51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11/11/2023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11/11/2023 8:37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11/11/2023 8:37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hyperlink" Target="https://llmtokencounter.com/" TargetMode="External"/><Relationship Id="rId1" Type="http://schemas.openxmlformats.org/officeDocument/2006/relationships/slideLayout" Target="../slideLayouts/slideLayout79.xml"/><Relationship Id="rId5" Type="http://schemas.openxmlformats.org/officeDocument/2006/relationships/hyperlink" Target="https://openai.com/pricing" TargetMode="External"/><Relationship Id="rId4" Type="http://schemas.openxmlformats.org/officeDocument/2006/relationships/hyperlink" Target="https://help.openai.com/en/articles/4936856-what-are-tokens-and-how-to-count-the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4" Type="http://schemas.openxmlformats.org/officeDocument/2006/relationships/hyperlink" Target="https://huggingface.c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05034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  <a:endParaRPr lang="de-DE" dirty="0">
              <a:hlinkClick r:id="rId2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b="0" i="0" dirty="0">
                <a:effectLst/>
                <a:latin typeface="var(--font-family-secondary)"/>
                <a:hlinkClick r:id="rId3"/>
              </a:rPr>
              <a:t>https://platform.openai.com/tokenizer</a:t>
            </a:r>
            <a:r>
              <a:rPr lang="en-US" b="0" i="0" dirty="0">
                <a:effectLst/>
                <a:latin typeface="var(--font-family-secondary)"/>
              </a:rPr>
              <a:t> </a:t>
            </a:r>
          </a:p>
          <a:p>
            <a:r>
              <a:rPr lang="en-US" dirty="0">
                <a:hlinkClick r:id="rId4"/>
              </a:rPr>
              <a:t>What are tokens and how to count them? | OpenAI Help Center</a:t>
            </a:r>
            <a:endParaRPr lang="en-US" dirty="0"/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5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SEMANTIC KERNEL</a:t>
            </a:r>
            <a:endParaRPr lang="en-DE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68" y="3655199"/>
            <a:ext cx="3820266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740591" y="217962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861774"/>
          </a:xfrm>
        </p:spPr>
        <p:txBody>
          <a:bodyPr/>
          <a:lstStyle/>
          <a:p>
            <a:r>
              <a:rPr lang="en-US" dirty="0"/>
              <a:t>Dr. Damir Dobric</a:t>
            </a:r>
          </a:p>
        </p:txBody>
      </p:sp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022914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pPr lvl="1"/>
            <a:r>
              <a:rPr lang="en-US" sz="2400" b="0" i="0" dirty="0">
                <a:effectLst/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https://oai.azure.com/portal/*********/models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468994" y="997564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407</TotalTime>
  <Words>463</Words>
  <Application>Microsoft Office PowerPoint</Application>
  <PresentationFormat>Widescreen</PresentationFormat>
  <Paragraphs>77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Segoe UI Semibold</vt:lpstr>
      <vt:lpstr>Arial</vt:lpstr>
      <vt:lpstr>Segoe UI</vt:lpstr>
      <vt:lpstr>Wingdings</vt:lpstr>
      <vt:lpstr>var(--font-family-secondary)</vt:lpstr>
      <vt:lpstr>Open Sans</vt:lpstr>
      <vt:lpstr>Consolas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token?</vt:lpstr>
      <vt:lpstr>PowerPoint Presentation</vt:lpstr>
      <vt:lpstr>SEMANTIC KERNEL</vt:lpstr>
      <vt:lpstr>PowerPoint Presentation</vt:lpstr>
      <vt:lpstr>PowerPoint Presentation</vt:lpstr>
      <vt:lpstr>PowerPoint Presentation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8</cp:revision>
  <dcterms:created xsi:type="dcterms:W3CDTF">2023-08-22T18:29:18Z</dcterms:created>
  <dcterms:modified xsi:type="dcterms:W3CDTF">2023-11-11T23:11:24Z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